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88" r:id="rId6"/>
    <p:sldId id="261" r:id="rId7"/>
    <p:sldId id="262" r:id="rId8"/>
    <p:sldId id="263" r:id="rId9"/>
    <p:sldId id="264" r:id="rId10"/>
    <p:sldId id="266" r:id="rId11"/>
    <p:sldId id="267" r:id="rId12"/>
    <p:sldId id="289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84" r:id="rId21"/>
    <p:sldId id="278" r:id="rId22"/>
    <p:sldId id="279" r:id="rId23"/>
    <p:sldId id="280" r:id="rId24"/>
    <p:sldId id="268" r:id="rId25"/>
    <p:sldId id="281" r:id="rId26"/>
    <p:sldId id="282" r:id="rId27"/>
    <p:sldId id="283" r:id="rId28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1"/>
  </p:normalViewPr>
  <p:slideViewPr>
    <p:cSldViewPr snapToGrid="0" snapToObjects="1">
      <p:cViewPr varScale="1">
        <p:scale>
          <a:sx n="74" d="100"/>
          <a:sy n="74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C021407-AE6C-0B43-8978-7E554A836466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932F98E-2FDE-B549-B105-AAB39DE0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6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8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8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6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1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98E-2FDE-B549-B105-AAB39DE0C4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8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958412"/>
            <a:ext cx="8637073" cy="2541431"/>
          </a:xfrm>
        </p:spPr>
        <p:txBody>
          <a:bodyPr>
            <a:noAutofit/>
          </a:bodyPr>
          <a:lstStyle/>
          <a:p>
            <a:r>
              <a:rPr lang="en-US" sz="6000" dirty="0"/>
              <a:t>Why &amp; how Lawyers should embrace social 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79" y="3531204"/>
            <a:ext cx="8816277" cy="977621"/>
          </a:xfrm>
        </p:spPr>
        <p:txBody>
          <a:bodyPr>
            <a:normAutofit/>
          </a:bodyPr>
          <a:lstStyle/>
          <a:p>
            <a:r>
              <a:rPr lang="en-US" sz="2800" dirty="0"/>
              <a:t>MORRIS LILIENTHAL </a:t>
            </a:r>
            <a:r>
              <a:rPr lang="mr-IN" dirty="0"/>
              <a:t>–</a:t>
            </a:r>
            <a:r>
              <a:rPr lang="en-US" dirty="0"/>
              <a:t> HUSBAND | DAD | PERSONAL INJURY LAWYER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8" y="4613772"/>
            <a:ext cx="1011504" cy="101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48" y="4634398"/>
            <a:ext cx="1014984" cy="1014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08" y="4634398"/>
            <a:ext cx="1014984" cy="1014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88" y="4613772"/>
            <a:ext cx="1014984" cy="1014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68" y="4634398"/>
            <a:ext cx="1014984" cy="10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9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Why do I share this?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4488585" cy="3450613"/>
          </a:xfrm>
        </p:spPr>
        <p:txBody>
          <a:bodyPr>
            <a:normAutofit/>
          </a:bodyPr>
          <a:lstStyle/>
          <a:p>
            <a:r>
              <a:rPr lang="en-US" sz="2800" dirty="0"/>
              <a:t>Connecting with people.</a:t>
            </a:r>
          </a:p>
          <a:p>
            <a:r>
              <a:rPr lang="en-US" sz="2800" dirty="0"/>
              <a:t>We are real people with                                                                        families, interests, hobbies,                                                     and problems</a:t>
            </a:r>
          </a:p>
        </p:txBody>
      </p:sp>
      <p:pic>
        <p:nvPicPr>
          <p:cNvPr id="1026" name="Picture 2" descr="Image result for Michael Avenatti private 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80" y="2958574"/>
            <a:ext cx="2901942" cy="16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awyer hopping out of j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21" y="4293591"/>
            <a:ext cx="2848157" cy="162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e good w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1993332"/>
            <a:ext cx="3291840" cy="18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judge ju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01" y="3006658"/>
            <a:ext cx="1930400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3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Team will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use various ways to raise awareness:</a:t>
            </a:r>
          </a:p>
          <a:p>
            <a:pPr lvl="1"/>
            <a:r>
              <a:rPr lang="en-US" sz="2600" dirty="0"/>
              <a:t>Team Will website (</a:t>
            </a:r>
            <a:r>
              <a:rPr lang="en-US" sz="2600" dirty="0" err="1"/>
              <a:t>TeamWill.net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Facebook Page</a:t>
            </a:r>
          </a:p>
          <a:p>
            <a:pPr lvl="1"/>
            <a:r>
              <a:rPr lang="en-US" sz="2600" dirty="0"/>
              <a:t>Engaging graphics and videos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40" y="271463"/>
            <a:ext cx="31986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7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023DD30E-6E5B-4328-AC4E-150D58628C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7951" y="167952"/>
            <a:ext cx="7694004" cy="525254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46A66C2-DA8F-47E7-A540-38DEA64B685C}"/>
              </a:ext>
            </a:extLst>
          </p:cNvPr>
          <p:cNvSpPr txBox="1">
            <a:spLocks/>
          </p:cNvSpPr>
          <p:nvPr/>
        </p:nvSpPr>
        <p:spPr>
          <a:xfrm>
            <a:off x="7861955" y="703802"/>
            <a:ext cx="5015209" cy="3450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Shows originality</a:t>
            </a:r>
          </a:p>
          <a:p>
            <a:r>
              <a:rPr lang="en-US" sz="2800" dirty="0"/>
              <a:t>Shared across the country</a:t>
            </a:r>
          </a:p>
          <a:p>
            <a:r>
              <a:rPr lang="en-US" sz="2800" dirty="0"/>
              <a:t>Local TV interview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Shared by national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March of Dimes page</a:t>
            </a:r>
          </a:p>
        </p:txBody>
      </p:sp>
    </p:spTree>
    <p:extLst>
      <p:ext uri="{BB962C8B-B14F-4D97-AF65-F5344CB8AC3E}">
        <p14:creationId xmlns:p14="http://schemas.microsoft.com/office/powerpoint/2010/main" val="262683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Other 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Bernard Nomberg</a:t>
            </a:r>
          </a:p>
          <a:p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34283" y="2016782"/>
            <a:ext cx="4234846" cy="1089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Mitch Jackson</a:t>
            </a:r>
          </a:p>
          <a:p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298" t="30494" r="68716" b="28642"/>
          <a:stretch/>
        </p:blipFill>
        <p:spPr>
          <a:xfrm>
            <a:off x="1807857" y="2718020"/>
            <a:ext cx="3507674" cy="3104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898" y="2718020"/>
            <a:ext cx="2795696" cy="31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6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It’s not you, it’s me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/>
          <a:lstStyle/>
          <a:p>
            <a:r>
              <a:rPr lang="en-US" sz="2800" dirty="0"/>
              <a:t>Embrace your “why” and your passions on social media.</a:t>
            </a:r>
          </a:p>
          <a:p>
            <a:r>
              <a:rPr lang="en-US" sz="2800" dirty="0"/>
              <a:t>Connect with people that share your passions.</a:t>
            </a:r>
          </a:p>
          <a:p>
            <a:r>
              <a:rPr lang="en-US" sz="2800" dirty="0"/>
              <a:t>These people will connect with you AND your law firm.</a:t>
            </a:r>
          </a:p>
          <a:p>
            <a:r>
              <a:rPr lang="en-US" sz="2800" dirty="0"/>
              <a:t>Know &gt; Like &gt; Trust = You taking care of all of their legal needs</a:t>
            </a:r>
          </a:p>
        </p:txBody>
      </p:sp>
    </p:spTree>
    <p:extLst>
      <p:ext uri="{BB962C8B-B14F-4D97-AF65-F5344CB8AC3E}">
        <p14:creationId xmlns:p14="http://schemas.microsoft.com/office/powerpoint/2010/main" val="49157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>
            <a:normAutofit/>
          </a:bodyPr>
          <a:lstStyle/>
          <a:p>
            <a:r>
              <a:rPr lang="en-US" dirty="0"/>
              <a:t>Have fun with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6" name="Picture 4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34" y="2207419"/>
            <a:ext cx="260623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automatic alt text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1" y="4035040"/>
            <a:ext cx="2610843" cy="19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may contain: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2058595"/>
            <a:ext cx="1918491" cy="25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926" t="33458" r="73057" b="19135"/>
          <a:stretch/>
        </p:blipFill>
        <p:spPr>
          <a:xfrm>
            <a:off x="1816496" y="2058595"/>
            <a:ext cx="3819405" cy="391256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51578" y="1326015"/>
            <a:ext cx="9603275" cy="652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37279" y="1301869"/>
            <a:ext cx="10149871" cy="3450613"/>
          </a:xfrm>
        </p:spPr>
        <p:txBody>
          <a:bodyPr/>
          <a:lstStyle/>
          <a:p>
            <a:r>
              <a:rPr lang="en-US" sz="2800" dirty="0"/>
              <a:t>#</a:t>
            </a:r>
            <a:r>
              <a:rPr lang="en-US" sz="2800" dirty="0" err="1"/>
              <a:t>WkndWkShirt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21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Focus on the benefits of your firm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>
            <a:normAutofit/>
          </a:bodyPr>
          <a:lstStyle/>
          <a:p>
            <a:r>
              <a:rPr lang="en-US" sz="2800" dirty="0"/>
              <a:t>Find ways to highlight your firm’s </a:t>
            </a:r>
            <a:r>
              <a:rPr lang="en-US" sz="2800" u="sng" dirty="0"/>
              <a:t>unique competitive advantages</a:t>
            </a:r>
            <a:r>
              <a:rPr lang="en-US" sz="2800" dirty="0"/>
              <a:t>.</a:t>
            </a:r>
          </a:p>
          <a:p>
            <a:r>
              <a:rPr lang="en-US" sz="2800" dirty="0"/>
              <a:t>Maybe it’s that a partner will always handle your case</a:t>
            </a:r>
          </a:p>
          <a:p>
            <a:r>
              <a:rPr lang="en-US" sz="2800" dirty="0"/>
              <a:t>Maybe you will always meet an attorney at your initial client consultation</a:t>
            </a:r>
          </a:p>
          <a:p>
            <a:r>
              <a:rPr lang="en-US" sz="2800" dirty="0"/>
              <a:t>Or maybe it’s that you always return calls within 24 hours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170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Use video </a:t>
            </a:r>
            <a:r>
              <a:rPr lang="mr-IN" dirty="0"/>
              <a:t>–</a:t>
            </a:r>
            <a:r>
              <a:rPr lang="en-US" dirty="0"/>
              <a:t> seriously, do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/>
          <a:lstStyle/>
          <a:p>
            <a:r>
              <a:rPr lang="en-US" sz="2800" dirty="0"/>
              <a:t>Video is a great way to connect with your audience.</a:t>
            </a:r>
          </a:p>
          <a:p>
            <a:pPr lvl="1"/>
            <a:r>
              <a:rPr lang="en-US" sz="2600" dirty="0"/>
              <a:t>They get to see you, hear you, and ultimately connect with you. </a:t>
            </a:r>
            <a:endParaRPr lang="en-US" sz="2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34" y="3740415"/>
            <a:ext cx="5477364" cy="22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14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HOW CAN YOU USE VIDEO?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60" y="2015732"/>
            <a:ext cx="5600587" cy="27973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842268"/>
          </a:xfrm>
        </p:spPr>
        <p:txBody>
          <a:bodyPr>
            <a:normAutofit/>
          </a:bodyPr>
          <a:lstStyle/>
          <a:p>
            <a:r>
              <a:rPr lang="en-US" sz="2800" dirty="0"/>
              <a:t>What type of videos?</a:t>
            </a:r>
          </a:p>
          <a:p>
            <a:pPr lvl="1"/>
            <a:r>
              <a:rPr lang="en-US" sz="2400" dirty="0"/>
              <a:t>Q&amp;A videos for FAQs</a:t>
            </a:r>
          </a:p>
          <a:p>
            <a:pPr lvl="1"/>
            <a:r>
              <a:rPr lang="en-US" sz="2400" dirty="0"/>
              <a:t>Bio videos</a:t>
            </a:r>
          </a:p>
          <a:p>
            <a:pPr lvl="1"/>
            <a:r>
              <a:rPr lang="en-US" sz="2400" dirty="0"/>
              <a:t>Firm Overview</a:t>
            </a:r>
            <a:endParaRPr lang="en-US" sz="2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What do I do with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   the video?</a:t>
            </a:r>
          </a:p>
          <a:p>
            <a:pPr lvl="1"/>
            <a:r>
              <a:rPr lang="en-US" sz="2000" dirty="0"/>
              <a:t>Upload to YouTube, your website, social media, </a:t>
            </a:r>
            <a:r>
              <a:rPr lang="en-US" sz="2000" dirty="0" err="1"/>
              <a:t>Avvo</a:t>
            </a:r>
            <a:r>
              <a:rPr lang="en-US" sz="2000" dirty="0"/>
              <a:t>, and more</a:t>
            </a:r>
            <a:r>
              <a:rPr lang="mr-IN" sz="2000" dirty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712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Meaningful video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/>
          <a:lstStyle/>
          <a:p>
            <a:r>
              <a:rPr lang="en-US" sz="2800" dirty="0"/>
              <a:t>Include</a:t>
            </a:r>
            <a:r>
              <a:rPr lang="en-US" sz="2600" dirty="0"/>
              <a:t> your “why” in your videos</a:t>
            </a:r>
          </a:p>
          <a:p>
            <a:r>
              <a:rPr lang="en-US" sz="2600" dirty="0"/>
              <a:t>The 80/20 Rule</a:t>
            </a:r>
          </a:p>
          <a:p>
            <a:r>
              <a:rPr lang="en-US" sz="2600" dirty="0"/>
              <a:t>Sharing Legal, Life &amp; Family</a:t>
            </a:r>
          </a:p>
          <a:p>
            <a:pPr lvl="1"/>
            <a:r>
              <a:rPr lang="en-US" sz="2400" dirty="0"/>
              <a:t>#TipsFromMo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35" y="1174980"/>
            <a:ext cx="37914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COUCH TO 5K!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/>
              <a:t>Problem: </a:t>
            </a:r>
            <a:r>
              <a:rPr lang="en-US" sz="2800" dirty="0"/>
              <a:t>You want to engage on digital and social media, but</a:t>
            </a:r>
            <a:r>
              <a:rPr lang="mr-IN" sz="2800" dirty="0"/>
              <a:t>…</a:t>
            </a:r>
            <a:endParaRPr lang="en-US" sz="2800" dirty="0"/>
          </a:p>
          <a:p>
            <a:pPr lvl="1"/>
            <a:r>
              <a:rPr lang="en-US" sz="2600" dirty="0"/>
              <a:t>You don’t know how OR you’re overwhelmed by the platforms and technology</a:t>
            </a:r>
          </a:p>
          <a:p>
            <a:pPr lvl="1"/>
            <a:endParaRPr lang="en-US" sz="2600" dirty="0"/>
          </a:p>
          <a:p>
            <a:r>
              <a:rPr lang="en-US" sz="2800" b="1" dirty="0"/>
              <a:t>Solution:</a:t>
            </a:r>
            <a:r>
              <a:rPr lang="en-US" sz="2800" dirty="0"/>
              <a:t> Follow along and you’ll get some ideas and philosophies that you can take away and implement, now.</a:t>
            </a:r>
            <a:endParaRPr lang="en-US" sz="2800" b="1" dirty="0"/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654" y="421883"/>
            <a:ext cx="2743200" cy="12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0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>
            <a:normAutofit/>
          </a:bodyPr>
          <a:lstStyle/>
          <a:p>
            <a:r>
              <a:rPr lang="en-US" dirty="0"/>
              <a:t>Who do you surround yourself with?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Who do you Surround Yourself Wi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9438" y="2070100"/>
            <a:ext cx="6547556" cy="368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6456" y="1303437"/>
            <a:ext cx="2743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#TipsFromMo</a:t>
            </a:r>
          </a:p>
        </p:txBody>
      </p:sp>
    </p:spTree>
    <p:extLst>
      <p:ext uri="{BB962C8B-B14F-4D97-AF65-F5344CB8AC3E}">
        <p14:creationId xmlns:p14="http://schemas.microsoft.com/office/powerpoint/2010/main" val="17535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Start your own live video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 descr="Image may contain: 2 people, people smiling,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121271"/>
            <a:ext cx="3616325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04" t="23721" r="64247" b="19418"/>
          <a:stretch/>
        </p:blipFill>
        <p:spPr>
          <a:xfrm>
            <a:off x="5398550" y="2121271"/>
            <a:ext cx="5649960" cy="29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How do you do it?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/>
          <a:lstStyle/>
          <a:p>
            <a:r>
              <a:rPr lang="en-US" sz="2800" dirty="0"/>
              <a:t>Pick a platform </a:t>
            </a:r>
            <a:r>
              <a:rPr lang="mr-IN" sz="2800" dirty="0"/>
              <a:t>–</a:t>
            </a:r>
            <a:r>
              <a:rPr lang="en-US" sz="2800" dirty="0"/>
              <a:t> </a:t>
            </a:r>
            <a:r>
              <a:rPr lang="en-US" sz="2800" dirty="0" err="1"/>
              <a:t>BlueJeans</a:t>
            </a:r>
            <a:r>
              <a:rPr lang="en-US" sz="2800" dirty="0"/>
              <a:t> or </a:t>
            </a:r>
            <a:r>
              <a:rPr lang="en-US" sz="2800" dirty="0" err="1"/>
              <a:t>BeLive</a:t>
            </a:r>
            <a:endParaRPr lang="en-US" sz="2800" dirty="0"/>
          </a:p>
          <a:p>
            <a:r>
              <a:rPr lang="en-US" sz="2800" dirty="0"/>
              <a:t>Fast internet connection</a:t>
            </a:r>
          </a:p>
          <a:p>
            <a:r>
              <a:rPr lang="en-US" sz="2800" dirty="0"/>
              <a:t>Great lighting and audio</a:t>
            </a:r>
            <a:endParaRPr lang="en-US" sz="2600" dirty="0"/>
          </a:p>
          <a:p>
            <a:pPr marL="0" indent="0">
              <a:buNone/>
            </a:pPr>
            <a:endParaRPr lang="en-US" sz="2600" i="1" dirty="0"/>
          </a:p>
          <a:p>
            <a:pPr lvl="1"/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5" t="30582" r="60729" b="27037"/>
          <a:stretch/>
        </p:blipFill>
        <p:spPr>
          <a:xfrm>
            <a:off x="2065019" y="3987734"/>
            <a:ext cx="8376394" cy="25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4281563" cy="399318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Pre-promote the show on social media</a:t>
            </a:r>
          </a:p>
          <a:p>
            <a:r>
              <a:rPr lang="en-US" sz="2800" dirty="0"/>
              <a:t>Write a blog post for your website and share it!</a:t>
            </a:r>
          </a:p>
          <a:p>
            <a:r>
              <a:rPr lang="en-US" sz="2800" dirty="0"/>
              <a:t>Post-promotion </a:t>
            </a:r>
            <a:r>
              <a:rPr lang="mr-IN" sz="2800" dirty="0"/>
              <a:t>–</a:t>
            </a:r>
            <a:r>
              <a:rPr lang="en-US" sz="2800" dirty="0"/>
              <a:t> share the interview on social, upload to YouTube, embed on your website.	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3008" y="776987"/>
            <a:ext cx="5449963" cy="680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TheMoShow.Live</a:t>
            </a:r>
            <a:r>
              <a:rPr lang="en-US" sz="36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591" t="18387" r="55457" b="22258"/>
          <a:stretch/>
        </p:blipFill>
        <p:spPr>
          <a:xfrm>
            <a:off x="5911939" y="2015732"/>
            <a:ext cx="5194211" cy="317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What has this done for 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New connections</a:t>
            </a:r>
          </a:p>
          <a:p>
            <a:r>
              <a:rPr lang="en-US" sz="2800" dirty="0"/>
              <a:t>Speaking engagements</a:t>
            </a:r>
          </a:p>
          <a:p>
            <a:r>
              <a:rPr lang="en-US" sz="2800" dirty="0"/>
              <a:t>Radio interviews</a:t>
            </a:r>
          </a:p>
          <a:p>
            <a:r>
              <a:rPr lang="en-US" sz="2800" dirty="0"/>
              <a:t>TV interviews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2015732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56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>
            <a:normAutofit/>
          </a:bodyPr>
          <a:lstStyle/>
          <a:p>
            <a:r>
              <a:rPr lang="en-US" dirty="0"/>
              <a:t>5 key takeaways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149871" cy="34506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Be consistent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 Unique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Engage with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It is a marathon, not a sprint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JUST DO IT! 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62" y="2442113"/>
            <a:ext cx="4659188" cy="25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1836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     /</a:t>
            </a:r>
            <a:r>
              <a:rPr lang="en-US" sz="2800" dirty="0" err="1"/>
              <a:t>morris.lilienthal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     @molilienthal73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     @</a:t>
            </a:r>
            <a:r>
              <a:rPr lang="en-US" sz="2800" dirty="0" err="1"/>
              <a:t>moscots73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www.MartinsonAndBeason.com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2071718"/>
            <a:ext cx="4572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2934372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379499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9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70" y="223305"/>
            <a:ext cx="5434805" cy="6404012"/>
          </a:xfrm>
          <a:noFill/>
        </p:spPr>
      </p:pic>
    </p:spTree>
    <p:extLst>
      <p:ext uri="{BB962C8B-B14F-4D97-AF65-F5344CB8AC3E}">
        <p14:creationId xmlns:p14="http://schemas.microsoft.com/office/powerpoint/2010/main" val="103986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got trust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Consumers typically don’t trust advertising OR companies</a:t>
            </a:r>
          </a:p>
          <a:p>
            <a:r>
              <a:rPr lang="en-US" sz="2800" dirty="0"/>
              <a:t>We have 2 strikes against us: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Lawyers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Company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798"/>
          <a:stretch/>
        </p:blipFill>
        <p:spPr>
          <a:xfrm>
            <a:off x="7331075" y="2917402"/>
            <a:ext cx="2844800" cy="25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 consumers trust?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5945676" cy="3450613"/>
          </a:xfrm>
        </p:spPr>
        <p:txBody>
          <a:bodyPr>
            <a:normAutofit/>
          </a:bodyPr>
          <a:lstStyle/>
          <a:p>
            <a:r>
              <a:rPr lang="en-US" sz="2800" dirty="0"/>
              <a:t>They trust people.</a:t>
            </a:r>
          </a:p>
          <a:p>
            <a:r>
              <a:rPr lang="en-US" sz="2800" dirty="0"/>
              <a:t>Your biggest asset as a lawyer is                                          your reputation!</a:t>
            </a:r>
          </a:p>
          <a:p>
            <a:r>
              <a:rPr lang="en-US" sz="2800" dirty="0"/>
              <a:t>Use digital and social media to grow your reputation and referrals!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54" y="2214387"/>
            <a:ext cx="3657600" cy="30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ocial media its everywhere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914400"/>
            <a:ext cx="6394450" cy="4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8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ld stiff law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30" y="2689138"/>
            <a:ext cx="2596908" cy="22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build trust on social media?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65968"/>
          </a:xfrm>
        </p:spPr>
        <p:txBody>
          <a:bodyPr>
            <a:normAutofit/>
          </a:bodyPr>
          <a:lstStyle/>
          <a:p>
            <a:r>
              <a:rPr lang="en-US" sz="2800" u="sng" dirty="0"/>
              <a:t>Humanize Yourself</a:t>
            </a:r>
          </a:p>
          <a:p>
            <a:pPr marL="0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sz="2800" i="1" dirty="0"/>
              <a:t>				</a:t>
            </a:r>
            <a:r>
              <a:rPr lang="en-US" sz="2800" dirty="0"/>
              <a:t>VS.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dirty="0"/>
              <a:t>People trust (and hire) people, not companies. </a:t>
            </a:r>
          </a:p>
          <a:p>
            <a:pPr marL="0" indent="0">
              <a:buNone/>
            </a:pPr>
            <a:endParaRPr lang="en-US" sz="2800" i="1" dirty="0"/>
          </a:p>
        </p:txBody>
      </p:sp>
      <p:pic>
        <p:nvPicPr>
          <p:cNvPr id="1030" name="Picture 6" descr="No automatic alt text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31" y="2689138"/>
            <a:ext cx="2517454" cy="22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2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Tell </a:t>
            </a:r>
            <a:r>
              <a:rPr lang="en-US" sz="2800" b="1" dirty="0"/>
              <a:t>YOUR</a:t>
            </a:r>
            <a:r>
              <a:rPr lang="en-US" sz="2800" dirty="0"/>
              <a:t> personal story, the story of your firm.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you passionate about? Share it with your audience!</a:t>
            </a:r>
          </a:p>
          <a:p>
            <a:pPr marL="0" indent="0">
              <a:buNone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2884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This is my why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68" y="2001838"/>
            <a:ext cx="7085895" cy="3985816"/>
          </a:xfrm>
        </p:spPr>
      </p:pic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0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2806"/>
          </a:xfrm>
        </p:spPr>
        <p:txBody>
          <a:bodyPr/>
          <a:lstStyle/>
          <a:p>
            <a:r>
              <a:rPr lang="en-US" dirty="0"/>
              <a:t>This is my why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725" y="1457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1743075"/>
            <a:ext cx="3529995" cy="43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/>
          </a:p>
          <a:p>
            <a:r>
              <a:rPr lang="en-US" sz="2800" dirty="0"/>
              <a:t>This video has thousands of views and tons of shares/comments</a:t>
            </a:r>
          </a:p>
        </p:txBody>
      </p:sp>
      <p:pic>
        <p:nvPicPr>
          <p:cNvPr id="4" name="Wyatt Flip Car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4111" y="2133601"/>
            <a:ext cx="5503331" cy="30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1997</TotalTime>
  <Words>581</Words>
  <Application>Microsoft Office PowerPoint</Application>
  <PresentationFormat>Widescreen</PresentationFormat>
  <Paragraphs>111</Paragraphs>
  <Slides>27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 MT</vt:lpstr>
      <vt:lpstr>Mangal</vt:lpstr>
      <vt:lpstr>Gallery</vt:lpstr>
      <vt:lpstr>Why &amp; how Lawyers should embrace social media</vt:lpstr>
      <vt:lpstr>FROM COUCH TO 5K!</vt:lpstr>
      <vt:lpstr>We’ve got trust issues</vt:lpstr>
      <vt:lpstr>So what do consumers trust?</vt:lpstr>
      <vt:lpstr>PowerPoint Presentation</vt:lpstr>
      <vt:lpstr>How do you build trust on social media?</vt:lpstr>
      <vt:lpstr>What is your why?</vt:lpstr>
      <vt:lpstr>This is my why</vt:lpstr>
      <vt:lpstr>This is my why</vt:lpstr>
      <vt:lpstr>Why do I share this?</vt:lpstr>
      <vt:lpstr>Team will</vt:lpstr>
      <vt:lpstr>PowerPoint Presentation</vt:lpstr>
      <vt:lpstr>Other examples</vt:lpstr>
      <vt:lpstr>It’s not you, it’s me…</vt:lpstr>
      <vt:lpstr>Have fun with it!</vt:lpstr>
      <vt:lpstr>Focus on the benefits of your firm</vt:lpstr>
      <vt:lpstr>Use video – seriously, do it.</vt:lpstr>
      <vt:lpstr>HOW CAN YOU USE VIDEO?</vt:lpstr>
      <vt:lpstr>Meaningful video content</vt:lpstr>
      <vt:lpstr>Who do you surround yourself with?</vt:lpstr>
      <vt:lpstr>Start your own live video show</vt:lpstr>
      <vt:lpstr>How do you do it?</vt:lpstr>
      <vt:lpstr>PowerPoint Presentation</vt:lpstr>
      <vt:lpstr>What has this done for me?</vt:lpstr>
      <vt:lpstr>5 key takeaways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FIRM  SOCIAL MEDIA  SUCCESS</dc:title>
  <dc:creator>Chris Casseday</dc:creator>
  <cp:lastModifiedBy>Kathy</cp:lastModifiedBy>
  <cp:revision>54</cp:revision>
  <cp:lastPrinted>2018-05-09T15:33:36Z</cp:lastPrinted>
  <dcterms:created xsi:type="dcterms:W3CDTF">2018-05-03T10:58:47Z</dcterms:created>
  <dcterms:modified xsi:type="dcterms:W3CDTF">2019-12-12T13:32:53Z</dcterms:modified>
</cp:coreProperties>
</file>